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3" r:id="rId2"/>
    <p:sldId id="266" r:id="rId3"/>
    <p:sldId id="268" r:id="rId4"/>
    <p:sldId id="265" r:id="rId5"/>
    <p:sldId id="260" r:id="rId6"/>
    <p:sldId id="274" r:id="rId7"/>
    <p:sldId id="267" r:id="rId8"/>
    <p:sldId id="269" r:id="rId9"/>
    <p:sldId id="271" r:id="rId10"/>
    <p:sldId id="270" r:id="rId11"/>
    <p:sldId id="272" r:id="rId12"/>
    <p:sldId id="273" r:id="rId13"/>
    <p:sldId id="257" r:id="rId14"/>
    <p:sldId id="256" r:id="rId15"/>
    <p:sldId id="259" r:id="rId16"/>
    <p:sldId id="261" r:id="rId17"/>
    <p:sldId id="262" r:id="rId18"/>
    <p:sldId id="27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4"/>
    <p:restoredTop sz="94710"/>
  </p:normalViewPr>
  <p:slideViewPr>
    <p:cSldViewPr snapToGrid="0" snapToObjects="1">
      <p:cViewPr varScale="1">
        <p:scale>
          <a:sx n="141" d="100"/>
          <a:sy n="141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8B5362-00DD-486C-8C51-2C6316A4302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20195E5-0667-40ED-BF27-C38BDAF15698}">
      <dgm:prSet phldrT="[Text]"/>
      <dgm:spPr>
        <a:solidFill>
          <a:schemeClr val="accent4"/>
        </a:solidFill>
      </dgm:spPr>
      <dgm:t>
        <a:bodyPr/>
        <a:lstStyle/>
        <a:p>
          <a:r>
            <a:rPr lang="de-DE" dirty="0"/>
            <a:t>Kick-Off-Meeting</a:t>
          </a:r>
        </a:p>
      </dgm:t>
    </dgm:pt>
    <dgm:pt modelId="{BC724352-7951-48B6-A81C-02AE34F6F34D}" type="parTrans" cxnId="{B48F4792-709C-4FB1-9DD7-F4317570B9F4}">
      <dgm:prSet/>
      <dgm:spPr/>
      <dgm:t>
        <a:bodyPr/>
        <a:lstStyle/>
        <a:p>
          <a:endParaRPr lang="de-DE"/>
        </a:p>
      </dgm:t>
    </dgm:pt>
    <dgm:pt modelId="{C259F1F5-EC66-4E98-82B0-A6B190176616}" type="sibTrans" cxnId="{B48F4792-709C-4FB1-9DD7-F4317570B9F4}">
      <dgm:prSet/>
      <dgm:spPr>
        <a:solidFill>
          <a:schemeClr val="tx1"/>
        </a:solidFill>
      </dgm:spPr>
      <dgm:t>
        <a:bodyPr/>
        <a:lstStyle/>
        <a:p>
          <a:endParaRPr lang="de-DE"/>
        </a:p>
      </dgm:t>
    </dgm:pt>
    <dgm:pt modelId="{C92AADA2-8203-4D30-B05D-F92AE480D297}">
      <dgm:prSet phldrT="[Text]"/>
      <dgm:spPr>
        <a:solidFill>
          <a:schemeClr val="accent4"/>
        </a:solidFill>
      </dgm:spPr>
      <dgm:t>
        <a:bodyPr/>
        <a:lstStyle/>
        <a:p>
          <a:r>
            <a:rPr lang="de-DE" dirty="0"/>
            <a:t>Analyse</a:t>
          </a:r>
        </a:p>
      </dgm:t>
    </dgm:pt>
    <dgm:pt modelId="{48CB7E22-52EA-445E-9D9E-68CE288D5C10}" type="parTrans" cxnId="{B8DE622B-7E46-45E0-AE8A-268A4118963A}">
      <dgm:prSet/>
      <dgm:spPr/>
      <dgm:t>
        <a:bodyPr/>
        <a:lstStyle/>
        <a:p>
          <a:endParaRPr lang="de-DE"/>
        </a:p>
      </dgm:t>
    </dgm:pt>
    <dgm:pt modelId="{30B63C5D-22E0-40EC-80B0-2E5E715F7DAE}" type="sibTrans" cxnId="{B8DE622B-7E46-45E0-AE8A-268A4118963A}">
      <dgm:prSet/>
      <dgm:spPr>
        <a:solidFill>
          <a:schemeClr val="tx1"/>
        </a:solidFill>
      </dgm:spPr>
      <dgm:t>
        <a:bodyPr/>
        <a:lstStyle/>
        <a:p>
          <a:endParaRPr lang="de-DE"/>
        </a:p>
      </dgm:t>
    </dgm:pt>
    <dgm:pt modelId="{ED16EE5C-BBED-4BCF-AAF3-69790226E1E3}">
      <dgm:prSet phldrT="[Text]"/>
      <dgm:spPr>
        <a:solidFill>
          <a:schemeClr val="accent4"/>
        </a:solidFill>
      </dgm:spPr>
      <dgm:t>
        <a:bodyPr/>
        <a:lstStyle/>
        <a:p>
          <a:r>
            <a:rPr lang="de-DE" dirty="0"/>
            <a:t>„Werkzeugkasten“</a:t>
          </a:r>
        </a:p>
      </dgm:t>
    </dgm:pt>
    <dgm:pt modelId="{3DBA3838-0FED-49D8-8DE6-4E647A125AFC}" type="parTrans" cxnId="{E90CC0C4-4A00-409D-BFD0-FF31DF22A80B}">
      <dgm:prSet/>
      <dgm:spPr/>
      <dgm:t>
        <a:bodyPr/>
        <a:lstStyle/>
        <a:p>
          <a:endParaRPr lang="de-DE"/>
        </a:p>
      </dgm:t>
    </dgm:pt>
    <dgm:pt modelId="{69536404-F60B-4ACE-A9A8-A8101770992B}" type="sibTrans" cxnId="{E90CC0C4-4A00-409D-BFD0-FF31DF22A80B}">
      <dgm:prSet/>
      <dgm:spPr>
        <a:solidFill>
          <a:schemeClr val="tx1"/>
        </a:solidFill>
      </dgm:spPr>
      <dgm:t>
        <a:bodyPr/>
        <a:lstStyle/>
        <a:p>
          <a:endParaRPr lang="de-DE"/>
        </a:p>
      </dgm:t>
    </dgm:pt>
    <dgm:pt modelId="{501B7C43-E35B-46F1-9D5F-B81932313B5F}">
      <dgm:prSet phldrT="[Text]"/>
      <dgm:spPr>
        <a:solidFill>
          <a:schemeClr val="accent4"/>
        </a:solidFill>
      </dgm:spPr>
      <dgm:t>
        <a:bodyPr/>
        <a:lstStyle/>
        <a:p>
          <a:r>
            <a:rPr lang="de-DE" dirty="0"/>
            <a:t>Meilenstein Meeting</a:t>
          </a:r>
        </a:p>
      </dgm:t>
    </dgm:pt>
    <dgm:pt modelId="{83B404FE-9833-48F8-A193-9B758C559051}" type="parTrans" cxnId="{8F6DAADD-89F9-4DCF-A89F-5248D8C421EF}">
      <dgm:prSet/>
      <dgm:spPr/>
      <dgm:t>
        <a:bodyPr/>
        <a:lstStyle/>
        <a:p>
          <a:endParaRPr lang="de-DE"/>
        </a:p>
      </dgm:t>
    </dgm:pt>
    <dgm:pt modelId="{B758B9D3-9F81-4AE4-8E80-7C83B62A47F7}" type="sibTrans" cxnId="{8F6DAADD-89F9-4DCF-A89F-5248D8C421EF}">
      <dgm:prSet/>
      <dgm:spPr>
        <a:solidFill>
          <a:schemeClr val="tx1"/>
        </a:solidFill>
      </dgm:spPr>
      <dgm:t>
        <a:bodyPr/>
        <a:lstStyle/>
        <a:p>
          <a:endParaRPr lang="de-DE"/>
        </a:p>
      </dgm:t>
    </dgm:pt>
    <dgm:pt modelId="{47DADC7C-F0B3-444A-971D-9902702F8665}">
      <dgm:prSet phldrT="[Text]"/>
      <dgm:spPr>
        <a:solidFill>
          <a:schemeClr val="accent4"/>
        </a:solidFill>
      </dgm:spPr>
      <dgm:t>
        <a:bodyPr/>
        <a:lstStyle/>
        <a:p>
          <a:r>
            <a:rPr lang="de-DE" dirty="0"/>
            <a:t>Implementierung</a:t>
          </a:r>
        </a:p>
      </dgm:t>
    </dgm:pt>
    <dgm:pt modelId="{76640E80-FE20-4832-A7AD-277690482834}" type="parTrans" cxnId="{39FAC41F-E564-47BD-8967-25682583CF3D}">
      <dgm:prSet/>
      <dgm:spPr/>
      <dgm:t>
        <a:bodyPr/>
        <a:lstStyle/>
        <a:p>
          <a:endParaRPr lang="de-DE"/>
        </a:p>
      </dgm:t>
    </dgm:pt>
    <dgm:pt modelId="{238CE521-2BDE-4821-B4EA-AAE72C2CF1CA}" type="sibTrans" cxnId="{39FAC41F-E564-47BD-8967-25682583CF3D}">
      <dgm:prSet/>
      <dgm:spPr>
        <a:solidFill>
          <a:schemeClr val="tx1"/>
        </a:solidFill>
      </dgm:spPr>
      <dgm:t>
        <a:bodyPr/>
        <a:lstStyle/>
        <a:p>
          <a:endParaRPr lang="de-DE"/>
        </a:p>
      </dgm:t>
    </dgm:pt>
    <dgm:pt modelId="{3DA1D6D8-1D5C-4D13-A21C-E47B4FEFFAC8}">
      <dgm:prSet phldrT="[Text]"/>
      <dgm:spPr>
        <a:solidFill>
          <a:schemeClr val="accent4"/>
        </a:solidFill>
      </dgm:spPr>
      <dgm:t>
        <a:bodyPr/>
        <a:lstStyle/>
        <a:p>
          <a:r>
            <a:rPr lang="de-DE" dirty="0"/>
            <a:t>Kommentieren</a:t>
          </a:r>
        </a:p>
      </dgm:t>
    </dgm:pt>
    <dgm:pt modelId="{DE24A67D-EF84-401C-A470-E83B3731FED9}" type="parTrans" cxnId="{FDE7590A-241C-42CA-A328-1CE82A60C447}">
      <dgm:prSet/>
      <dgm:spPr/>
      <dgm:t>
        <a:bodyPr/>
        <a:lstStyle/>
        <a:p>
          <a:endParaRPr lang="de-DE"/>
        </a:p>
      </dgm:t>
    </dgm:pt>
    <dgm:pt modelId="{CF6C7CD7-9A90-4D7C-B466-28505BB20FF1}" type="sibTrans" cxnId="{FDE7590A-241C-42CA-A328-1CE82A60C447}">
      <dgm:prSet/>
      <dgm:spPr>
        <a:solidFill>
          <a:schemeClr val="tx1"/>
        </a:solidFill>
      </dgm:spPr>
      <dgm:t>
        <a:bodyPr/>
        <a:lstStyle/>
        <a:p>
          <a:endParaRPr lang="de-DE"/>
        </a:p>
      </dgm:t>
    </dgm:pt>
    <dgm:pt modelId="{E05C4566-5BEE-4DE6-997F-BB2984ADF00F}">
      <dgm:prSet phldrT="[Text]"/>
      <dgm:spPr>
        <a:solidFill>
          <a:schemeClr val="accent4"/>
        </a:solidFill>
      </dgm:spPr>
      <dgm:t>
        <a:bodyPr/>
        <a:lstStyle/>
        <a:p>
          <a:r>
            <a:rPr lang="de-DE" dirty="0"/>
            <a:t>Pilotierung</a:t>
          </a:r>
        </a:p>
      </dgm:t>
    </dgm:pt>
    <dgm:pt modelId="{235FF424-8E23-43AD-A0CF-057E26E05E91}" type="parTrans" cxnId="{754A1635-EB2F-4E2E-9BAC-F909D455D18A}">
      <dgm:prSet/>
      <dgm:spPr/>
      <dgm:t>
        <a:bodyPr/>
        <a:lstStyle/>
        <a:p>
          <a:endParaRPr lang="de-DE"/>
        </a:p>
      </dgm:t>
    </dgm:pt>
    <dgm:pt modelId="{4C5B0A92-4107-47B3-AA76-C2EF80502CB9}" type="sibTrans" cxnId="{754A1635-EB2F-4E2E-9BAC-F909D455D18A}">
      <dgm:prSet/>
      <dgm:spPr>
        <a:solidFill>
          <a:schemeClr val="tx1"/>
        </a:solidFill>
      </dgm:spPr>
      <dgm:t>
        <a:bodyPr/>
        <a:lstStyle/>
        <a:p>
          <a:endParaRPr lang="de-DE"/>
        </a:p>
      </dgm:t>
    </dgm:pt>
    <dgm:pt modelId="{CE5E499F-A2F3-4F69-82E8-A770F3709801}">
      <dgm:prSet phldrT="[Text]"/>
      <dgm:spPr>
        <a:solidFill>
          <a:schemeClr val="accent4"/>
        </a:solidFill>
      </dgm:spPr>
      <dgm:t>
        <a:bodyPr/>
        <a:lstStyle/>
        <a:p>
          <a:r>
            <a:rPr lang="de-DE" dirty="0"/>
            <a:t>Rollout/Präsentation</a:t>
          </a:r>
        </a:p>
      </dgm:t>
    </dgm:pt>
    <dgm:pt modelId="{4EF57816-B719-4010-89BE-065235D51249}" type="parTrans" cxnId="{E44D89C7-4510-4B7A-B131-E177BAFEDDBA}">
      <dgm:prSet/>
      <dgm:spPr/>
      <dgm:t>
        <a:bodyPr/>
        <a:lstStyle/>
        <a:p>
          <a:endParaRPr lang="de-DE"/>
        </a:p>
      </dgm:t>
    </dgm:pt>
    <dgm:pt modelId="{5DCAEF91-B875-4E42-B41F-D8162E6BA837}" type="sibTrans" cxnId="{E44D89C7-4510-4B7A-B131-E177BAFEDDBA}">
      <dgm:prSet/>
      <dgm:spPr/>
      <dgm:t>
        <a:bodyPr/>
        <a:lstStyle/>
        <a:p>
          <a:endParaRPr lang="de-DE"/>
        </a:p>
      </dgm:t>
    </dgm:pt>
    <dgm:pt modelId="{DAC0DA18-F28D-488C-9B41-1E54042655F8}" type="pres">
      <dgm:prSet presAssocID="{768B5362-00DD-486C-8C51-2C6316A43027}" presName="Name0" presStyleCnt="0">
        <dgm:presLayoutVars>
          <dgm:dir/>
          <dgm:resizeHandles/>
        </dgm:presLayoutVars>
      </dgm:prSet>
      <dgm:spPr/>
    </dgm:pt>
    <dgm:pt modelId="{A9DF7E75-9366-4D18-B379-A32CF4F85384}" type="pres">
      <dgm:prSet presAssocID="{D20195E5-0667-40ED-BF27-C38BDAF15698}" presName="compNode" presStyleCnt="0"/>
      <dgm:spPr/>
    </dgm:pt>
    <dgm:pt modelId="{9ECE8791-406D-44BD-90F6-E5E7835E3897}" type="pres">
      <dgm:prSet presAssocID="{D20195E5-0667-40ED-BF27-C38BDAF15698}" presName="dummyConnPt" presStyleCnt="0"/>
      <dgm:spPr/>
    </dgm:pt>
    <dgm:pt modelId="{48F82E47-B8B1-4A29-B633-26017BAF76CF}" type="pres">
      <dgm:prSet presAssocID="{D20195E5-0667-40ED-BF27-C38BDAF15698}" presName="node" presStyleLbl="node1" presStyleIdx="0" presStyleCnt="8">
        <dgm:presLayoutVars>
          <dgm:bulletEnabled val="1"/>
        </dgm:presLayoutVars>
      </dgm:prSet>
      <dgm:spPr/>
    </dgm:pt>
    <dgm:pt modelId="{0D2A7249-12EF-4DDD-9D67-2CDD7EDEF262}" type="pres">
      <dgm:prSet presAssocID="{C259F1F5-EC66-4E98-82B0-A6B190176616}" presName="sibTrans" presStyleLbl="bgSibTrans2D1" presStyleIdx="0" presStyleCnt="7"/>
      <dgm:spPr/>
    </dgm:pt>
    <dgm:pt modelId="{F06A0D7B-1C9A-464E-AC82-3003B3ED9CA9}" type="pres">
      <dgm:prSet presAssocID="{C92AADA2-8203-4D30-B05D-F92AE480D297}" presName="compNode" presStyleCnt="0"/>
      <dgm:spPr/>
    </dgm:pt>
    <dgm:pt modelId="{61D78148-2219-448A-8A57-2E83C9FF440E}" type="pres">
      <dgm:prSet presAssocID="{C92AADA2-8203-4D30-B05D-F92AE480D297}" presName="dummyConnPt" presStyleCnt="0"/>
      <dgm:spPr/>
    </dgm:pt>
    <dgm:pt modelId="{F106C495-1E28-4832-AD66-30CA30285EB0}" type="pres">
      <dgm:prSet presAssocID="{C92AADA2-8203-4D30-B05D-F92AE480D297}" presName="node" presStyleLbl="node1" presStyleIdx="1" presStyleCnt="8">
        <dgm:presLayoutVars>
          <dgm:bulletEnabled val="1"/>
        </dgm:presLayoutVars>
      </dgm:prSet>
      <dgm:spPr/>
    </dgm:pt>
    <dgm:pt modelId="{6E918DBB-C7DE-4395-8BA8-258884C0186E}" type="pres">
      <dgm:prSet presAssocID="{30B63C5D-22E0-40EC-80B0-2E5E715F7DAE}" presName="sibTrans" presStyleLbl="bgSibTrans2D1" presStyleIdx="1" presStyleCnt="7"/>
      <dgm:spPr/>
    </dgm:pt>
    <dgm:pt modelId="{2D2B3899-8F7F-457A-9F76-6C9CE93F6386}" type="pres">
      <dgm:prSet presAssocID="{ED16EE5C-BBED-4BCF-AAF3-69790226E1E3}" presName="compNode" presStyleCnt="0"/>
      <dgm:spPr/>
    </dgm:pt>
    <dgm:pt modelId="{03840E0F-4475-43EA-BC67-FB9014AB6CE7}" type="pres">
      <dgm:prSet presAssocID="{ED16EE5C-BBED-4BCF-AAF3-69790226E1E3}" presName="dummyConnPt" presStyleCnt="0"/>
      <dgm:spPr/>
    </dgm:pt>
    <dgm:pt modelId="{68D87E5C-1CE4-42C7-98C4-F1D948F1F9B0}" type="pres">
      <dgm:prSet presAssocID="{ED16EE5C-BBED-4BCF-AAF3-69790226E1E3}" presName="node" presStyleLbl="node1" presStyleIdx="2" presStyleCnt="8">
        <dgm:presLayoutVars>
          <dgm:bulletEnabled val="1"/>
        </dgm:presLayoutVars>
      </dgm:prSet>
      <dgm:spPr/>
    </dgm:pt>
    <dgm:pt modelId="{74873440-F7F9-4ADC-8D63-F87C407E4759}" type="pres">
      <dgm:prSet presAssocID="{69536404-F60B-4ACE-A9A8-A8101770992B}" presName="sibTrans" presStyleLbl="bgSibTrans2D1" presStyleIdx="2" presStyleCnt="7"/>
      <dgm:spPr/>
    </dgm:pt>
    <dgm:pt modelId="{4A937BCB-6794-4B7D-9C78-A8ABAA8D9C06}" type="pres">
      <dgm:prSet presAssocID="{501B7C43-E35B-46F1-9D5F-B81932313B5F}" presName="compNode" presStyleCnt="0"/>
      <dgm:spPr/>
    </dgm:pt>
    <dgm:pt modelId="{7D65196F-48E4-4234-B24B-E3ADAE2FDF84}" type="pres">
      <dgm:prSet presAssocID="{501B7C43-E35B-46F1-9D5F-B81932313B5F}" presName="dummyConnPt" presStyleCnt="0"/>
      <dgm:spPr/>
    </dgm:pt>
    <dgm:pt modelId="{09D49A4A-37A0-45C0-B8C6-9387E64DAD75}" type="pres">
      <dgm:prSet presAssocID="{501B7C43-E35B-46F1-9D5F-B81932313B5F}" presName="node" presStyleLbl="node1" presStyleIdx="3" presStyleCnt="8">
        <dgm:presLayoutVars>
          <dgm:bulletEnabled val="1"/>
        </dgm:presLayoutVars>
      </dgm:prSet>
      <dgm:spPr/>
    </dgm:pt>
    <dgm:pt modelId="{86D697DA-89F6-47B9-B47A-D53C71D40616}" type="pres">
      <dgm:prSet presAssocID="{B758B9D3-9F81-4AE4-8E80-7C83B62A47F7}" presName="sibTrans" presStyleLbl="bgSibTrans2D1" presStyleIdx="3" presStyleCnt="7"/>
      <dgm:spPr/>
    </dgm:pt>
    <dgm:pt modelId="{787B66A3-3142-4B7E-B6F8-9CADCDC48ECF}" type="pres">
      <dgm:prSet presAssocID="{47DADC7C-F0B3-444A-971D-9902702F8665}" presName="compNode" presStyleCnt="0"/>
      <dgm:spPr/>
    </dgm:pt>
    <dgm:pt modelId="{38BDDAA9-CCD9-401E-AF6E-267BAFADD8DC}" type="pres">
      <dgm:prSet presAssocID="{47DADC7C-F0B3-444A-971D-9902702F8665}" presName="dummyConnPt" presStyleCnt="0"/>
      <dgm:spPr/>
    </dgm:pt>
    <dgm:pt modelId="{9853DEA4-AD27-4766-A382-3235E0CF703C}" type="pres">
      <dgm:prSet presAssocID="{47DADC7C-F0B3-444A-971D-9902702F8665}" presName="node" presStyleLbl="node1" presStyleIdx="4" presStyleCnt="8">
        <dgm:presLayoutVars>
          <dgm:bulletEnabled val="1"/>
        </dgm:presLayoutVars>
      </dgm:prSet>
      <dgm:spPr/>
    </dgm:pt>
    <dgm:pt modelId="{3D3CE73B-5679-4492-B712-AFE30384CD0F}" type="pres">
      <dgm:prSet presAssocID="{238CE521-2BDE-4821-B4EA-AAE72C2CF1CA}" presName="sibTrans" presStyleLbl="bgSibTrans2D1" presStyleIdx="4" presStyleCnt="7"/>
      <dgm:spPr/>
    </dgm:pt>
    <dgm:pt modelId="{1EE3DFE6-4E94-4F1D-A5ED-F2375F9AC1C8}" type="pres">
      <dgm:prSet presAssocID="{3DA1D6D8-1D5C-4D13-A21C-E47B4FEFFAC8}" presName="compNode" presStyleCnt="0"/>
      <dgm:spPr/>
    </dgm:pt>
    <dgm:pt modelId="{8524270C-D954-4F0E-BFC9-DC941340BBD3}" type="pres">
      <dgm:prSet presAssocID="{3DA1D6D8-1D5C-4D13-A21C-E47B4FEFFAC8}" presName="dummyConnPt" presStyleCnt="0"/>
      <dgm:spPr/>
    </dgm:pt>
    <dgm:pt modelId="{0C23D23F-C2E3-4F26-94F4-8B8F7B77CC02}" type="pres">
      <dgm:prSet presAssocID="{3DA1D6D8-1D5C-4D13-A21C-E47B4FEFFAC8}" presName="node" presStyleLbl="node1" presStyleIdx="5" presStyleCnt="8">
        <dgm:presLayoutVars>
          <dgm:bulletEnabled val="1"/>
        </dgm:presLayoutVars>
      </dgm:prSet>
      <dgm:spPr/>
    </dgm:pt>
    <dgm:pt modelId="{F245A6E0-CDBC-4A81-B122-C79D269E53FC}" type="pres">
      <dgm:prSet presAssocID="{CF6C7CD7-9A90-4D7C-B466-28505BB20FF1}" presName="sibTrans" presStyleLbl="bgSibTrans2D1" presStyleIdx="5" presStyleCnt="7"/>
      <dgm:spPr/>
    </dgm:pt>
    <dgm:pt modelId="{9B7E48F1-ED30-4017-91CC-A697BF876399}" type="pres">
      <dgm:prSet presAssocID="{E05C4566-5BEE-4DE6-997F-BB2984ADF00F}" presName="compNode" presStyleCnt="0"/>
      <dgm:spPr/>
    </dgm:pt>
    <dgm:pt modelId="{73EC7738-C4F9-4D76-BC48-2F4E58FA5DA4}" type="pres">
      <dgm:prSet presAssocID="{E05C4566-5BEE-4DE6-997F-BB2984ADF00F}" presName="dummyConnPt" presStyleCnt="0"/>
      <dgm:spPr/>
    </dgm:pt>
    <dgm:pt modelId="{F94AAEFF-2BC8-455D-B493-3733DB21A21E}" type="pres">
      <dgm:prSet presAssocID="{E05C4566-5BEE-4DE6-997F-BB2984ADF00F}" presName="node" presStyleLbl="node1" presStyleIdx="6" presStyleCnt="8">
        <dgm:presLayoutVars>
          <dgm:bulletEnabled val="1"/>
        </dgm:presLayoutVars>
      </dgm:prSet>
      <dgm:spPr/>
    </dgm:pt>
    <dgm:pt modelId="{F8C9E819-6743-470C-AD18-2FF819DBABEB}" type="pres">
      <dgm:prSet presAssocID="{4C5B0A92-4107-47B3-AA76-C2EF80502CB9}" presName="sibTrans" presStyleLbl="bgSibTrans2D1" presStyleIdx="6" presStyleCnt="7"/>
      <dgm:spPr/>
    </dgm:pt>
    <dgm:pt modelId="{4919F187-9C58-417E-9D05-B78B3DD3CF5E}" type="pres">
      <dgm:prSet presAssocID="{CE5E499F-A2F3-4F69-82E8-A770F3709801}" presName="compNode" presStyleCnt="0"/>
      <dgm:spPr/>
    </dgm:pt>
    <dgm:pt modelId="{A6E4F46B-B92C-41BD-88B6-D30945A7BC75}" type="pres">
      <dgm:prSet presAssocID="{CE5E499F-A2F3-4F69-82E8-A770F3709801}" presName="dummyConnPt" presStyleCnt="0"/>
      <dgm:spPr/>
    </dgm:pt>
    <dgm:pt modelId="{EFF5E5DA-7F0F-4E41-94C8-2DCAF9FE6DCC}" type="pres">
      <dgm:prSet presAssocID="{CE5E499F-A2F3-4F69-82E8-A770F3709801}" presName="node" presStyleLbl="node1" presStyleIdx="7" presStyleCnt="8">
        <dgm:presLayoutVars>
          <dgm:bulletEnabled val="1"/>
        </dgm:presLayoutVars>
      </dgm:prSet>
      <dgm:spPr/>
    </dgm:pt>
  </dgm:ptLst>
  <dgm:cxnLst>
    <dgm:cxn modelId="{94896300-6A1A-41E2-BBFE-AEE5306E037C}" type="presOf" srcId="{CF6C7CD7-9A90-4D7C-B466-28505BB20FF1}" destId="{F245A6E0-CDBC-4A81-B122-C79D269E53FC}" srcOrd="0" destOrd="0" presId="urn:microsoft.com/office/officeart/2005/8/layout/bProcess4"/>
    <dgm:cxn modelId="{FDE7590A-241C-42CA-A328-1CE82A60C447}" srcId="{768B5362-00DD-486C-8C51-2C6316A43027}" destId="{3DA1D6D8-1D5C-4D13-A21C-E47B4FEFFAC8}" srcOrd="5" destOrd="0" parTransId="{DE24A67D-EF84-401C-A470-E83B3731FED9}" sibTransId="{CF6C7CD7-9A90-4D7C-B466-28505BB20FF1}"/>
    <dgm:cxn modelId="{23B7611B-E4A3-47FD-BC1D-B5594AAFD0C7}" type="presOf" srcId="{47DADC7C-F0B3-444A-971D-9902702F8665}" destId="{9853DEA4-AD27-4766-A382-3235E0CF703C}" srcOrd="0" destOrd="0" presId="urn:microsoft.com/office/officeart/2005/8/layout/bProcess4"/>
    <dgm:cxn modelId="{39FAC41F-E564-47BD-8967-25682583CF3D}" srcId="{768B5362-00DD-486C-8C51-2C6316A43027}" destId="{47DADC7C-F0B3-444A-971D-9902702F8665}" srcOrd="4" destOrd="0" parTransId="{76640E80-FE20-4832-A7AD-277690482834}" sibTransId="{238CE521-2BDE-4821-B4EA-AAE72C2CF1CA}"/>
    <dgm:cxn modelId="{B8DE622B-7E46-45E0-AE8A-268A4118963A}" srcId="{768B5362-00DD-486C-8C51-2C6316A43027}" destId="{C92AADA2-8203-4D30-B05D-F92AE480D297}" srcOrd="1" destOrd="0" parTransId="{48CB7E22-52EA-445E-9D9E-68CE288D5C10}" sibTransId="{30B63C5D-22E0-40EC-80B0-2E5E715F7DAE}"/>
    <dgm:cxn modelId="{244A7A30-5C33-46C5-B00F-4776AB40EA08}" type="presOf" srcId="{E05C4566-5BEE-4DE6-997F-BB2984ADF00F}" destId="{F94AAEFF-2BC8-455D-B493-3733DB21A21E}" srcOrd="0" destOrd="0" presId="urn:microsoft.com/office/officeart/2005/8/layout/bProcess4"/>
    <dgm:cxn modelId="{754A1635-EB2F-4E2E-9BAC-F909D455D18A}" srcId="{768B5362-00DD-486C-8C51-2C6316A43027}" destId="{E05C4566-5BEE-4DE6-997F-BB2984ADF00F}" srcOrd="6" destOrd="0" parTransId="{235FF424-8E23-43AD-A0CF-057E26E05E91}" sibTransId="{4C5B0A92-4107-47B3-AA76-C2EF80502CB9}"/>
    <dgm:cxn modelId="{3D42034F-9F5E-444F-BF65-E79DCE75026C}" type="presOf" srcId="{C92AADA2-8203-4D30-B05D-F92AE480D297}" destId="{F106C495-1E28-4832-AD66-30CA30285EB0}" srcOrd="0" destOrd="0" presId="urn:microsoft.com/office/officeart/2005/8/layout/bProcess4"/>
    <dgm:cxn modelId="{081E0563-D7B6-452E-8DB1-9F6866143ABB}" type="presOf" srcId="{30B63C5D-22E0-40EC-80B0-2E5E715F7DAE}" destId="{6E918DBB-C7DE-4395-8BA8-258884C0186E}" srcOrd="0" destOrd="0" presId="urn:microsoft.com/office/officeart/2005/8/layout/bProcess4"/>
    <dgm:cxn modelId="{4805DD83-8864-42FC-8967-A5D2E8FE18A0}" type="presOf" srcId="{768B5362-00DD-486C-8C51-2C6316A43027}" destId="{DAC0DA18-F28D-488C-9B41-1E54042655F8}" srcOrd="0" destOrd="0" presId="urn:microsoft.com/office/officeart/2005/8/layout/bProcess4"/>
    <dgm:cxn modelId="{17E5FC8A-9463-42E8-A68A-65F243EC096D}" type="presOf" srcId="{4C5B0A92-4107-47B3-AA76-C2EF80502CB9}" destId="{F8C9E819-6743-470C-AD18-2FF819DBABEB}" srcOrd="0" destOrd="0" presId="urn:microsoft.com/office/officeart/2005/8/layout/bProcess4"/>
    <dgm:cxn modelId="{B48F4792-709C-4FB1-9DD7-F4317570B9F4}" srcId="{768B5362-00DD-486C-8C51-2C6316A43027}" destId="{D20195E5-0667-40ED-BF27-C38BDAF15698}" srcOrd="0" destOrd="0" parTransId="{BC724352-7951-48B6-A81C-02AE34F6F34D}" sibTransId="{C259F1F5-EC66-4E98-82B0-A6B190176616}"/>
    <dgm:cxn modelId="{167EDF9D-14C1-45F6-810D-910106420867}" type="presOf" srcId="{69536404-F60B-4ACE-A9A8-A8101770992B}" destId="{74873440-F7F9-4ADC-8D63-F87C407E4759}" srcOrd="0" destOrd="0" presId="urn:microsoft.com/office/officeart/2005/8/layout/bProcess4"/>
    <dgm:cxn modelId="{47616C9F-95E9-4F1D-9069-D82296BB3C3B}" type="presOf" srcId="{3DA1D6D8-1D5C-4D13-A21C-E47B4FEFFAC8}" destId="{0C23D23F-C2E3-4F26-94F4-8B8F7B77CC02}" srcOrd="0" destOrd="0" presId="urn:microsoft.com/office/officeart/2005/8/layout/bProcess4"/>
    <dgm:cxn modelId="{533340A4-E791-4A6D-8A0C-0D6CBE28F1EC}" type="presOf" srcId="{238CE521-2BDE-4821-B4EA-AAE72C2CF1CA}" destId="{3D3CE73B-5679-4492-B712-AFE30384CD0F}" srcOrd="0" destOrd="0" presId="urn:microsoft.com/office/officeart/2005/8/layout/bProcess4"/>
    <dgm:cxn modelId="{7B4888BB-3056-4FCE-8195-57F7A8F1B39D}" type="presOf" srcId="{CE5E499F-A2F3-4F69-82E8-A770F3709801}" destId="{EFF5E5DA-7F0F-4E41-94C8-2DCAF9FE6DCC}" srcOrd="0" destOrd="0" presId="urn:microsoft.com/office/officeart/2005/8/layout/bProcess4"/>
    <dgm:cxn modelId="{BA8BC9BD-B45D-4328-9019-A6E9A8F7FC14}" type="presOf" srcId="{D20195E5-0667-40ED-BF27-C38BDAF15698}" destId="{48F82E47-B8B1-4A29-B633-26017BAF76CF}" srcOrd="0" destOrd="0" presId="urn:microsoft.com/office/officeart/2005/8/layout/bProcess4"/>
    <dgm:cxn modelId="{E90CC0C4-4A00-409D-BFD0-FF31DF22A80B}" srcId="{768B5362-00DD-486C-8C51-2C6316A43027}" destId="{ED16EE5C-BBED-4BCF-AAF3-69790226E1E3}" srcOrd="2" destOrd="0" parTransId="{3DBA3838-0FED-49D8-8DE6-4E647A125AFC}" sibTransId="{69536404-F60B-4ACE-A9A8-A8101770992B}"/>
    <dgm:cxn modelId="{B6C211C7-3C9B-4CE0-AF15-10DD35BBFCE3}" type="presOf" srcId="{ED16EE5C-BBED-4BCF-AAF3-69790226E1E3}" destId="{68D87E5C-1CE4-42C7-98C4-F1D948F1F9B0}" srcOrd="0" destOrd="0" presId="urn:microsoft.com/office/officeart/2005/8/layout/bProcess4"/>
    <dgm:cxn modelId="{E44D89C7-4510-4B7A-B131-E177BAFEDDBA}" srcId="{768B5362-00DD-486C-8C51-2C6316A43027}" destId="{CE5E499F-A2F3-4F69-82E8-A770F3709801}" srcOrd="7" destOrd="0" parTransId="{4EF57816-B719-4010-89BE-065235D51249}" sibTransId="{5DCAEF91-B875-4E42-B41F-D8162E6BA837}"/>
    <dgm:cxn modelId="{8F6DAADD-89F9-4DCF-A89F-5248D8C421EF}" srcId="{768B5362-00DD-486C-8C51-2C6316A43027}" destId="{501B7C43-E35B-46F1-9D5F-B81932313B5F}" srcOrd="3" destOrd="0" parTransId="{83B404FE-9833-48F8-A193-9B758C559051}" sibTransId="{B758B9D3-9F81-4AE4-8E80-7C83B62A47F7}"/>
    <dgm:cxn modelId="{6F1DEDE2-2EE0-45EF-8B12-28D218EDBC08}" type="presOf" srcId="{B758B9D3-9F81-4AE4-8E80-7C83B62A47F7}" destId="{86D697DA-89F6-47B9-B47A-D53C71D40616}" srcOrd="0" destOrd="0" presId="urn:microsoft.com/office/officeart/2005/8/layout/bProcess4"/>
    <dgm:cxn modelId="{1394EAF2-A2C5-42AC-B617-4CB5E2E6D3CB}" type="presOf" srcId="{501B7C43-E35B-46F1-9D5F-B81932313B5F}" destId="{09D49A4A-37A0-45C0-B8C6-9387E64DAD75}" srcOrd="0" destOrd="0" presId="urn:microsoft.com/office/officeart/2005/8/layout/bProcess4"/>
    <dgm:cxn modelId="{F23A1DF5-5A93-4A1D-AB51-25BB20B44D06}" type="presOf" srcId="{C259F1F5-EC66-4E98-82B0-A6B190176616}" destId="{0D2A7249-12EF-4DDD-9D67-2CDD7EDEF262}" srcOrd="0" destOrd="0" presId="urn:microsoft.com/office/officeart/2005/8/layout/bProcess4"/>
    <dgm:cxn modelId="{46FC192F-7629-4BE0-A66A-64D4BC0841A7}" type="presParOf" srcId="{DAC0DA18-F28D-488C-9B41-1E54042655F8}" destId="{A9DF7E75-9366-4D18-B379-A32CF4F85384}" srcOrd="0" destOrd="0" presId="urn:microsoft.com/office/officeart/2005/8/layout/bProcess4"/>
    <dgm:cxn modelId="{326D9087-AD14-4A96-BCD0-C05815EDE3B0}" type="presParOf" srcId="{A9DF7E75-9366-4D18-B379-A32CF4F85384}" destId="{9ECE8791-406D-44BD-90F6-E5E7835E3897}" srcOrd="0" destOrd="0" presId="urn:microsoft.com/office/officeart/2005/8/layout/bProcess4"/>
    <dgm:cxn modelId="{A17FB010-292F-4F20-B1AF-3433FB93E1EA}" type="presParOf" srcId="{A9DF7E75-9366-4D18-B379-A32CF4F85384}" destId="{48F82E47-B8B1-4A29-B633-26017BAF76CF}" srcOrd="1" destOrd="0" presId="urn:microsoft.com/office/officeart/2005/8/layout/bProcess4"/>
    <dgm:cxn modelId="{DF820DD9-1010-4FF1-A811-477CB899722C}" type="presParOf" srcId="{DAC0DA18-F28D-488C-9B41-1E54042655F8}" destId="{0D2A7249-12EF-4DDD-9D67-2CDD7EDEF262}" srcOrd="1" destOrd="0" presId="urn:microsoft.com/office/officeart/2005/8/layout/bProcess4"/>
    <dgm:cxn modelId="{6B8F8E65-107D-4ED4-815F-83A9F2917BA7}" type="presParOf" srcId="{DAC0DA18-F28D-488C-9B41-1E54042655F8}" destId="{F06A0D7B-1C9A-464E-AC82-3003B3ED9CA9}" srcOrd="2" destOrd="0" presId="urn:microsoft.com/office/officeart/2005/8/layout/bProcess4"/>
    <dgm:cxn modelId="{15D3070D-3FB6-42F1-BEAF-8775372A388D}" type="presParOf" srcId="{F06A0D7B-1C9A-464E-AC82-3003B3ED9CA9}" destId="{61D78148-2219-448A-8A57-2E83C9FF440E}" srcOrd="0" destOrd="0" presId="urn:microsoft.com/office/officeart/2005/8/layout/bProcess4"/>
    <dgm:cxn modelId="{52911DC9-E5C1-4DA9-AA81-7BA39EB65675}" type="presParOf" srcId="{F06A0D7B-1C9A-464E-AC82-3003B3ED9CA9}" destId="{F106C495-1E28-4832-AD66-30CA30285EB0}" srcOrd="1" destOrd="0" presId="urn:microsoft.com/office/officeart/2005/8/layout/bProcess4"/>
    <dgm:cxn modelId="{8ACA41E1-E014-4549-ABEE-BB0FD9EB7E6F}" type="presParOf" srcId="{DAC0DA18-F28D-488C-9B41-1E54042655F8}" destId="{6E918DBB-C7DE-4395-8BA8-258884C0186E}" srcOrd="3" destOrd="0" presId="urn:microsoft.com/office/officeart/2005/8/layout/bProcess4"/>
    <dgm:cxn modelId="{5A6823D3-A2C0-4FD4-A6F6-A739C1A78CA0}" type="presParOf" srcId="{DAC0DA18-F28D-488C-9B41-1E54042655F8}" destId="{2D2B3899-8F7F-457A-9F76-6C9CE93F6386}" srcOrd="4" destOrd="0" presId="urn:microsoft.com/office/officeart/2005/8/layout/bProcess4"/>
    <dgm:cxn modelId="{9783797E-76B2-4216-8870-E55E8418DAEE}" type="presParOf" srcId="{2D2B3899-8F7F-457A-9F76-6C9CE93F6386}" destId="{03840E0F-4475-43EA-BC67-FB9014AB6CE7}" srcOrd="0" destOrd="0" presId="urn:microsoft.com/office/officeart/2005/8/layout/bProcess4"/>
    <dgm:cxn modelId="{0E21FCC6-A4A1-4167-A987-BF57236AB52F}" type="presParOf" srcId="{2D2B3899-8F7F-457A-9F76-6C9CE93F6386}" destId="{68D87E5C-1CE4-42C7-98C4-F1D948F1F9B0}" srcOrd="1" destOrd="0" presId="urn:microsoft.com/office/officeart/2005/8/layout/bProcess4"/>
    <dgm:cxn modelId="{1476F089-A5E3-40AF-A855-3FEA6D6B0B98}" type="presParOf" srcId="{DAC0DA18-F28D-488C-9B41-1E54042655F8}" destId="{74873440-F7F9-4ADC-8D63-F87C407E4759}" srcOrd="5" destOrd="0" presId="urn:microsoft.com/office/officeart/2005/8/layout/bProcess4"/>
    <dgm:cxn modelId="{7F38E749-5FBD-4E60-8AA4-A25B2D553DCB}" type="presParOf" srcId="{DAC0DA18-F28D-488C-9B41-1E54042655F8}" destId="{4A937BCB-6794-4B7D-9C78-A8ABAA8D9C06}" srcOrd="6" destOrd="0" presId="urn:microsoft.com/office/officeart/2005/8/layout/bProcess4"/>
    <dgm:cxn modelId="{54EA44D6-01C6-42AD-A0DD-87BB2F399869}" type="presParOf" srcId="{4A937BCB-6794-4B7D-9C78-A8ABAA8D9C06}" destId="{7D65196F-48E4-4234-B24B-E3ADAE2FDF84}" srcOrd="0" destOrd="0" presId="urn:microsoft.com/office/officeart/2005/8/layout/bProcess4"/>
    <dgm:cxn modelId="{2173F5C6-96F3-4BE8-AE62-3E35CF8293BE}" type="presParOf" srcId="{4A937BCB-6794-4B7D-9C78-A8ABAA8D9C06}" destId="{09D49A4A-37A0-45C0-B8C6-9387E64DAD75}" srcOrd="1" destOrd="0" presId="urn:microsoft.com/office/officeart/2005/8/layout/bProcess4"/>
    <dgm:cxn modelId="{89C1F4E3-F2F3-4C75-8F9B-4A19781EA65F}" type="presParOf" srcId="{DAC0DA18-F28D-488C-9B41-1E54042655F8}" destId="{86D697DA-89F6-47B9-B47A-D53C71D40616}" srcOrd="7" destOrd="0" presId="urn:microsoft.com/office/officeart/2005/8/layout/bProcess4"/>
    <dgm:cxn modelId="{478A3707-DFCA-4B3B-B701-033BCFD22B59}" type="presParOf" srcId="{DAC0DA18-F28D-488C-9B41-1E54042655F8}" destId="{787B66A3-3142-4B7E-B6F8-9CADCDC48ECF}" srcOrd="8" destOrd="0" presId="urn:microsoft.com/office/officeart/2005/8/layout/bProcess4"/>
    <dgm:cxn modelId="{80713183-A140-4F72-A730-249434D12648}" type="presParOf" srcId="{787B66A3-3142-4B7E-B6F8-9CADCDC48ECF}" destId="{38BDDAA9-CCD9-401E-AF6E-267BAFADD8DC}" srcOrd="0" destOrd="0" presId="urn:microsoft.com/office/officeart/2005/8/layout/bProcess4"/>
    <dgm:cxn modelId="{0DFC1BC3-9041-4EAB-BF2C-921AA79948A7}" type="presParOf" srcId="{787B66A3-3142-4B7E-B6F8-9CADCDC48ECF}" destId="{9853DEA4-AD27-4766-A382-3235E0CF703C}" srcOrd="1" destOrd="0" presId="urn:microsoft.com/office/officeart/2005/8/layout/bProcess4"/>
    <dgm:cxn modelId="{7AEDE620-B180-4186-962A-710A189B59F4}" type="presParOf" srcId="{DAC0DA18-F28D-488C-9B41-1E54042655F8}" destId="{3D3CE73B-5679-4492-B712-AFE30384CD0F}" srcOrd="9" destOrd="0" presId="urn:microsoft.com/office/officeart/2005/8/layout/bProcess4"/>
    <dgm:cxn modelId="{FB27E305-DCA1-4F50-AC95-C83C627A9275}" type="presParOf" srcId="{DAC0DA18-F28D-488C-9B41-1E54042655F8}" destId="{1EE3DFE6-4E94-4F1D-A5ED-F2375F9AC1C8}" srcOrd="10" destOrd="0" presId="urn:microsoft.com/office/officeart/2005/8/layout/bProcess4"/>
    <dgm:cxn modelId="{6B172829-6D70-47A3-A7EC-E57134B96797}" type="presParOf" srcId="{1EE3DFE6-4E94-4F1D-A5ED-F2375F9AC1C8}" destId="{8524270C-D954-4F0E-BFC9-DC941340BBD3}" srcOrd="0" destOrd="0" presId="urn:microsoft.com/office/officeart/2005/8/layout/bProcess4"/>
    <dgm:cxn modelId="{8B642756-DCEA-4CA9-9EBA-A6AC16F94B9D}" type="presParOf" srcId="{1EE3DFE6-4E94-4F1D-A5ED-F2375F9AC1C8}" destId="{0C23D23F-C2E3-4F26-94F4-8B8F7B77CC02}" srcOrd="1" destOrd="0" presId="urn:microsoft.com/office/officeart/2005/8/layout/bProcess4"/>
    <dgm:cxn modelId="{E65B31E0-EE76-4C98-A668-A09C317B0DBE}" type="presParOf" srcId="{DAC0DA18-F28D-488C-9B41-1E54042655F8}" destId="{F245A6E0-CDBC-4A81-B122-C79D269E53FC}" srcOrd="11" destOrd="0" presId="urn:microsoft.com/office/officeart/2005/8/layout/bProcess4"/>
    <dgm:cxn modelId="{4AAC76D0-5655-4316-B3BC-84DDBAD873E6}" type="presParOf" srcId="{DAC0DA18-F28D-488C-9B41-1E54042655F8}" destId="{9B7E48F1-ED30-4017-91CC-A697BF876399}" srcOrd="12" destOrd="0" presId="urn:microsoft.com/office/officeart/2005/8/layout/bProcess4"/>
    <dgm:cxn modelId="{1A4FF9A0-9CCE-4CE7-BC5A-8064E1DD605E}" type="presParOf" srcId="{9B7E48F1-ED30-4017-91CC-A697BF876399}" destId="{73EC7738-C4F9-4D76-BC48-2F4E58FA5DA4}" srcOrd="0" destOrd="0" presId="urn:microsoft.com/office/officeart/2005/8/layout/bProcess4"/>
    <dgm:cxn modelId="{D46FD9D5-9B18-4D53-959D-6B86648D9E96}" type="presParOf" srcId="{9B7E48F1-ED30-4017-91CC-A697BF876399}" destId="{F94AAEFF-2BC8-455D-B493-3733DB21A21E}" srcOrd="1" destOrd="0" presId="urn:microsoft.com/office/officeart/2005/8/layout/bProcess4"/>
    <dgm:cxn modelId="{CF2EE32F-7FC3-4BB7-8B73-C9505E56D58B}" type="presParOf" srcId="{DAC0DA18-F28D-488C-9B41-1E54042655F8}" destId="{F8C9E819-6743-470C-AD18-2FF819DBABEB}" srcOrd="13" destOrd="0" presId="urn:microsoft.com/office/officeart/2005/8/layout/bProcess4"/>
    <dgm:cxn modelId="{FCC63BD8-DF16-4D6B-8CFA-D9323167B7D0}" type="presParOf" srcId="{DAC0DA18-F28D-488C-9B41-1E54042655F8}" destId="{4919F187-9C58-417E-9D05-B78B3DD3CF5E}" srcOrd="14" destOrd="0" presId="urn:microsoft.com/office/officeart/2005/8/layout/bProcess4"/>
    <dgm:cxn modelId="{3BD00DDC-C487-491F-9B91-B8564181F917}" type="presParOf" srcId="{4919F187-9C58-417E-9D05-B78B3DD3CF5E}" destId="{A6E4F46B-B92C-41BD-88B6-D30945A7BC75}" srcOrd="0" destOrd="0" presId="urn:microsoft.com/office/officeart/2005/8/layout/bProcess4"/>
    <dgm:cxn modelId="{BC2A1CF5-2EE9-4D3F-9332-C3FCC46DCBB7}" type="presParOf" srcId="{4919F187-9C58-417E-9D05-B78B3DD3CF5E}" destId="{EFF5E5DA-7F0F-4E41-94C8-2DCAF9FE6DCC}" srcOrd="1" destOrd="0" presId="urn:microsoft.com/office/officeart/2005/8/layout/b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A7249-12EF-4DDD-9D67-2CDD7EDEF262}">
      <dsp:nvSpPr>
        <dsp:cNvPr id="0" name=""/>
        <dsp:cNvSpPr/>
      </dsp:nvSpPr>
      <dsp:spPr>
        <a:xfrm rot="5400000">
          <a:off x="-394428" y="1587188"/>
          <a:ext cx="1741128" cy="210114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82E47-B8B1-4A29-B633-26017BAF76CF}">
      <dsp:nvSpPr>
        <dsp:cNvPr id="0" name=""/>
        <dsp:cNvSpPr/>
      </dsp:nvSpPr>
      <dsp:spPr>
        <a:xfrm>
          <a:off x="4301" y="473336"/>
          <a:ext cx="2334606" cy="140076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Kick-Off-Meeting</a:t>
          </a:r>
        </a:p>
      </dsp:txBody>
      <dsp:txXfrm>
        <a:off x="45328" y="514363"/>
        <a:ext cx="2252552" cy="1318710"/>
      </dsp:txXfrm>
    </dsp:sp>
    <dsp:sp modelId="{6E918DBB-C7DE-4395-8BA8-258884C0186E}">
      <dsp:nvSpPr>
        <dsp:cNvPr id="0" name=""/>
        <dsp:cNvSpPr/>
      </dsp:nvSpPr>
      <dsp:spPr>
        <a:xfrm rot="5400000">
          <a:off x="-394428" y="3338143"/>
          <a:ext cx="1741128" cy="210114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C495-1E28-4832-AD66-30CA30285EB0}">
      <dsp:nvSpPr>
        <dsp:cNvPr id="0" name=""/>
        <dsp:cNvSpPr/>
      </dsp:nvSpPr>
      <dsp:spPr>
        <a:xfrm>
          <a:off x="4301" y="2224291"/>
          <a:ext cx="2334606" cy="140076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Analyse</a:t>
          </a:r>
        </a:p>
      </dsp:txBody>
      <dsp:txXfrm>
        <a:off x="45328" y="2265318"/>
        <a:ext cx="2252552" cy="1318710"/>
      </dsp:txXfrm>
    </dsp:sp>
    <dsp:sp modelId="{74873440-F7F9-4ADC-8D63-F87C407E4759}">
      <dsp:nvSpPr>
        <dsp:cNvPr id="0" name=""/>
        <dsp:cNvSpPr/>
      </dsp:nvSpPr>
      <dsp:spPr>
        <a:xfrm>
          <a:off x="481049" y="4213620"/>
          <a:ext cx="3095200" cy="210114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87E5C-1CE4-42C7-98C4-F1D948F1F9B0}">
      <dsp:nvSpPr>
        <dsp:cNvPr id="0" name=""/>
        <dsp:cNvSpPr/>
      </dsp:nvSpPr>
      <dsp:spPr>
        <a:xfrm>
          <a:off x="4301" y="3975247"/>
          <a:ext cx="2334606" cy="140076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„Werkzeugkasten“</a:t>
          </a:r>
        </a:p>
      </dsp:txBody>
      <dsp:txXfrm>
        <a:off x="45328" y="4016274"/>
        <a:ext cx="2252552" cy="1318710"/>
      </dsp:txXfrm>
    </dsp:sp>
    <dsp:sp modelId="{86D697DA-89F6-47B9-B47A-D53C71D40616}">
      <dsp:nvSpPr>
        <dsp:cNvPr id="0" name=""/>
        <dsp:cNvSpPr/>
      </dsp:nvSpPr>
      <dsp:spPr>
        <a:xfrm rot="16200000">
          <a:off x="2710598" y="3338143"/>
          <a:ext cx="1741128" cy="210114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49A4A-37A0-45C0-B8C6-9387E64DAD75}">
      <dsp:nvSpPr>
        <dsp:cNvPr id="0" name=""/>
        <dsp:cNvSpPr/>
      </dsp:nvSpPr>
      <dsp:spPr>
        <a:xfrm>
          <a:off x="3109328" y="3975247"/>
          <a:ext cx="2334606" cy="140076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Meilenstein Meeting</a:t>
          </a:r>
        </a:p>
      </dsp:txBody>
      <dsp:txXfrm>
        <a:off x="3150355" y="4016274"/>
        <a:ext cx="2252552" cy="1318710"/>
      </dsp:txXfrm>
    </dsp:sp>
    <dsp:sp modelId="{3D3CE73B-5679-4492-B712-AFE30384CD0F}">
      <dsp:nvSpPr>
        <dsp:cNvPr id="0" name=""/>
        <dsp:cNvSpPr/>
      </dsp:nvSpPr>
      <dsp:spPr>
        <a:xfrm rot="16200000">
          <a:off x="2710598" y="1587188"/>
          <a:ext cx="1741128" cy="210114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3DEA4-AD27-4766-A382-3235E0CF703C}">
      <dsp:nvSpPr>
        <dsp:cNvPr id="0" name=""/>
        <dsp:cNvSpPr/>
      </dsp:nvSpPr>
      <dsp:spPr>
        <a:xfrm>
          <a:off x="3109328" y="2224291"/>
          <a:ext cx="2334606" cy="140076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Implementierung</a:t>
          </a:r>
        </a:p>
      </dsp:txBody>
      <dsp:txXfrm>
        <a:off x="3150355" y="2265318"/>
        <a:ext cx="2252552" cy="1318710"/>
      </dsp:txXfrm>
    </dsp:sp>
    <dsp:sp modelId="{F245A6E0-CDBC-4A81-B122-C79D269E53FC}">
      <dsp:nvSpPr>
        <dsp:cNvPr id="0" name=""/>
        <dsp:cNvSpPr/>
      </dsp:nvSpPr>
      <dsp:spPr>
        <a:xfrm>
          <a:off x="3586076" y="711710"/>
          <a:ext cx="3095200" cy="210114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3D23F-C2E3-4F26-94F4-8B8F7B77CC02}">
      <dsp:nvSpPr>
        <dsp:cNvPr id="0" name=""/>
        <dsp:cNvSpPr/>
      </dsp:nvSpPr>
      <dsp:spPr>
        <a:xfrm>
          <a:off x="3109328" y="473336"/>
          <a:ext cx="2334606" cy="140076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Kommentieren</a:t>
          </a:r>
        </a:p>
      </dsp:txBody>
      <dsp:txXfrm>
        <a:off x="3150355" y="514363"/>
        <a:ext cx="2252552" cy="1318710"/>
      </dsp:txXfrm>
    </dsp:sp>
    <dsp:sp modelId="{F8C9E819-6743-470C-AD18-2FF819DBABEB}">
      <dsp:nvSpPr>
        <dsp:cNvPr id="0" name=""/>
        <dsp:cNvSpPr/>
      </dsp:nvSpPr>
      <dsp:spPr>
        <a:xfrm rot="5400000">
          <a:off x="5815625" y="1587188"/>
          <a:ext cx="1741128" cy="210114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AAEFF-2BC8-455D-B493-3733DB21A21E}">
      <dsp:nvSpPr>
        <dsp:cNvPr id="0" name=""/>
        <dsp:cNvSpPr/>
      </dsp:nvSpPr>
      <dsp:spPr>
        <a:xfrm>
          <a:off x="6214355" y="473336"/>
          <a:ext cx="2334606" cy="140076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Pilotierung</a:t>
          </a:r>
        </a:p>
      </dsp:txBody>
      <dsp:txXfrm>
        <a:off x="6255382" y="514363"/>
        <a:ext cx="2252552" cy="1318710"/>
      </dsp:txXfrm>
    </dsp:sp>
    <dsp:sp modelId="{EFF5E5DA-7F0F-4E41-94C8-2DCAF9FE6DCC}">
      <dsp:nvSpPr>
        <dsp:cNvPr id="0" name=""/>
        <dsp:cNvSpPr/>
      </dsp:nvSpPr>
      <dsp:spPr>
        <a:xfrm>
          <a:off x="6214355" y="2224291"/>
          <a:ext cx="2334606" cy="140076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Rollout/Präsentation</a:t>
          </a:r>
        </a:p>
      </dsp:txBody>
      <dsp:txXfrm>
        <a:off x="6255382" y="2265318"/>
        <a:ext cx="2252552" cy="1318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9DC5E-7048-4641-B38F-DEF102CC12CD}" type="datetimeFigureOut">
              <a:rPr lang="de-DE" smtClean="0"/>
              <a:t>09.12.19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330D2-8B3E-7E41-B894-7191BD360C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13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79C67-C455-BB44-9491-1B288B60E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6C6AD6-5CBA-684B-AEC0-28CE77E51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EC3CD-F711-1346-991D-279464A3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ED16A-5423-9240-B112-76558D91E79D}" type="datetime1">
              <a:rPr lang="de-DE" smtClean="0"/>
              <a:t>09.12.19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F60A6F-2849-D249-B42F-393D1F35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BABE5F-87F5-E746-A5AC-258CB464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26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5D0CC-FF93-6A43-9F45-A9B7E635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8A9D12-50F5-B240-98EF-D8B4913FD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2550CB-D643-1041-BF2A-8514536C5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3F68-433C-D647-BF6E-D55D9EB2357A}" type="datetime1">
              <a:rPr lang="de-DE" smtClean="0"/>
              <a:t>09.12.19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3EAC26-A7B8-5F41-9EF6-F9A558D8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B668CC-E5A2-C344-89D5-B295065C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34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C221455-7E9F-6240-BB27-12065D1C8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F2BBE4-D723-EC4A-8A4C-F57D3DE2E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0323C1-6BF0-3A43-81B9-EF3387E17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5E81-AF1D-3E42-A4A4-31CF50DC3398}" type="datetime1">
              <a:rPr lang="de-DE" smtClean="0"/>
              <a:t>09.12.19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9123FE-A18E-8A48-A081-FC1DC5365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DC9BCD-1A84-B74D-B028-E7C24061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36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69BB5-25A2-A449-ACA8-55B7736D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1BE30-C594-2B49-8C99-002D406A7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D81412-43FA-9249-91DD-BD1E9A74A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D268-834C-454E-962C-6E10D80F484F}" type="datetime1">
              <a:rPr lang="de-DE" smtClean="0"/>
              <a:t>09.12.19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E7A127-AACA-C64E-894B-CFA04045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4004A-EA7A-A043-8A36-051BD454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69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6068F-3362-724D-8944-6007F8FA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AD32B9-91CB-704F-B6BD-38E72A6C6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B2D464-E69C-344E-B1F3-B5BE69E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1CBA-0825-014F-BFB3-F575009CF169}" type="datetime1">
              <a:rPr lang="de-DE" smtClean="0"/>
              <a:t>09.12.19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2A7C45-8C27-B840-A7C2-93EA6D468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E72430-D4C7-CC4C-A560-9D2586FB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51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CA338-3B13-5645-B987-ADB1EC9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87894-943B-E049-BE98-97FEF409E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0F1B76-55D9-7D43-9C85-1FA7D38F0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AE218A-8E2B-274A-B6B7-2CB4B80A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5B3D-6BDC-7F4A-9D92-F6C200CBA142}" type="datetime1">
              <a:rPr lang="de-DE" smtClean="0"/>
              <a:t>09.12.19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B0330A-267F-7346-AC6F-8E2ADCEB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353F75-5543-6745-A6E6-92B8163E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848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65CA65-3154-0F43-9AEA-6849BA11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4463BF-4037-404C-B993-E7F66E9D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11DD9B-EEE1-0B42-B1B3-2EAAABCF4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80B1CE-AD28-194C-AFBE-AC6301588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ADACDDB-9A5F-5F42-B6A1-E589F2097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D85F22-DA18-1446-A5CA-204C5961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00CB-94C6-C14A-91BB-9BA903BFB33C}" type="datetime1">
              <a:rPr lang="de-DE" smtClean="0"/>
              <a:t>09.12.19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50411E-C8A4-934A-B227-3C8944DA1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B186BF-E716-E746-B55B-79D6526C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2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B1138-2140-0A45-94ED-E181F8E1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C68565-580A-A44A-B2BD-74F312309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F732-919C-684D-BEE5-4AFBF64F9D63}" type="datetime1">
              <a:rPr lang="de-DE" smtClean="0"/>
              <a:t>09.12.19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EFFC49-F770-A34A-BF98-C02F3F3B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962552-B36C-2542-9946-BBDCDEDF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0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0105386-2146-BB40-8FED-AC52A61D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5829-88C6-834B-A0DF-C6B1AEB5CBE0}" type="datetime1">
              <a:rPr lang="de-DE" smtClean="0"/>
              <a:t>09.12.19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5B96F0-1655-674A-A811-D38D1B71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A8A8B2-F6D3-BD4E-BE9A-E9DEC938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24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75100-A164-BC40-95B4-43F1B59E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2B67D-1DF2-ED40-B422-7930DD74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059A74-D7DA-3C42-B954-7546B6A87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5D1693-7E28-574F-BFC5-1FEA56219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AE4D4-8977-3843-97FB-9999E6F61C6E}" type="datetime1">
              <a:rPr lang="de-DE" smtClean="0"/>
              <a:t>09.12.19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56CDD7-9562-654A-A0EB-6AC8D7A2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123E46-50B1-9A45-BA9B-9096ACB3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893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36963-54F0-D44B-B48F-C55445DC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CB57902-4FAA-4A46-B7D4-04AC726B2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68B87-F3A6-6D46-9D6C-B83C761AB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651AA7-109A-9747-84AB-099EA2DA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6F9C-07AE-CE45-BA33-7865101D7691}" type="datetime1">
              <a:rPr lang="de-DE" smtClean="0"/>
              <a:t>09.12.19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09C316-9918-B942-AC71-264A0947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6F4E68-A280-2C4B-9451-0B2A048C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12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4B84E35-A64E-CF43-A3B3-784FD02A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2CFAD-3F42-4A4A-8EDE-FAB0AFB0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56B76D-CA65-974E-98BF-F673F6125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6CB67-16F9-DE40-9A9B-1BDADFE9EEB5}" type="datetime1">
              <a:rPr lang="de-DE" smtClean="0"/>
              <a:t>09.12.19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D301F-A158-4E44-9CCC-5F562727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8485E4-D76B-754F-BA6E-A6D1439E6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1193B-0E8A-FD40-A301-D095F8F2C7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05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280685B-991B-FC4E-AC92-3EA70A72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4000" dirty="0"/>
              <a:t>Projektpräsentation</a:t>
            </a:r>
            <a:r>
              <a:rPr lang="de-DE" sz="3600" dirty="0"/>
              <a:t>:</a:t>
            </a:r>
            <a:br>
              <a:rPr lang="de-DE" sz="3600" dirty="0"/>
            </a:br>
            <a:r>
              <a:rPr lang="de-DE" sz="8000" dirty="0"/>
              <a:t>The </a:t>
            </a:r>
            <a:r>
              <a:rPr lang="de-DE" sz="8000" dirty="0">
                <a:solidFill>
                  <a:schemeClr val="accent4"/>
                </a:solidFill>
              </a:rPr>
              <a:t>A</a:t>
            </a:r>
            <a:r>
              <a:rPr lang="de-DE" sz="8000" dirty="0"/>
              <a:t>-Team</a:t>
            </a:r>
            <a:endParaRPr lang="de-DE" sz="9600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1E8A55C2-CE6B-114D-A55B-34E4DCDF5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de-DE" dirty="0"/>
              <a:t>http://www.</a:t>
            </a:r>
            <a:r>
              <a:rPr lang="de-DE" sz="4000" dirty="0">
                <a:solidFill>
                  <a:schemeClr val="accent4"/>
                </a:solidFill>
              </a:rPr>
              <a:t>1</a:t>
            </a:r>
            <a:r>
              <a:rPr lang="de-DE" dirty="0"/>
              <a:t>.projekt.dhwb-heidenheim.de </a:t>
            </a:r>
          </a:p>
          <a:p>
            <a:pPr algn="r"/>
            <a:r>
              <a:rPr lang="de-DE" dirty="0"/>
              <a:t>… die Nummer </a:t>
            </a:r>
            <a:r>
              <a:rPr lang="de-DE" dirty="0">
                <a:solidFill>
                  <a:schemeClr val="accent4"/>
                </a:solidFill>
              </a:rPr>
              <a:t>1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946859-5653-DE4D-94D9-6CBA0558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A4AF-D953-3A4E-AFAB-5C991ECEEE3B}" type="datetime1">
              <a:rPr lang="de-DE" smtClean="0"/>
              <a:t>09.12.19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8A3E84B-9394-BB41-9822-29DC442F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E46737-68C0-4448-A432-17CC4696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1</a:t>
            </a:fld>
            <a:endParaRPr lang="de-DE"/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601C571-9638-5445-AC53-1282E46B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0"/>
            <a:ext cx="48548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092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5338F-47F7-C246-B245-2EF43535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Designelemente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C47134-2C55-2449-8664-5C848FF2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5B3D-6BDC-7F4A-9D92-F6C200CBA142}" type="datetime1">
              <a:rPr lang="de-DE" smtClean="0"/>
              <a:t>09.12.19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4739CF-24D9-DA4E-B261-80FD90C8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C16BE7-FF96-4F48-BDAA-97FFFD7D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10</a:t>
            </a:fld>
            <a:endParaRPr lang="de-DE"/>
          </a:p>
        </p:txBody>
      </p:sp>
      <p:pic>
        <p:nvPicPr>
          <p:cNvPr id="17" name="Inhaltsplatzhalter 1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7A18DC2-A2D1-0A43-8F6A-9F2DC42B9D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23021" cy="4351338"/>
          </a:xfrm>
        </p:spPr>
      </p:pic>
      <p:pic>
        <p:nvPicPr>
          <p:cNvPr id="19" name="Inhaltsplatzhalter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8D37367-B525-8C4A-BC8F-8031F8808F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5181600" cy="431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141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5338F-47F7-C246-B245-2EF43535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Designelemente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C47134-2C55-2449-8664-5C848FF2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5B3D-6BDC-7F4A-9D92-F6C200CBA142}" type="datetime1">
              <a:rPr lang="de-DE" smtClean="0"/>
              <a:t>09.12.19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4739CF-24D9-DA4E-B261-80FD90C8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C16BE7-FF96-4F48-BDAA-97FFFD7D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11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47EE196-3E21-6E4C-83D2-2948654D75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55225"/>
            <a:ext cx="5181600" cy="34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619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57356-52AC-B84F-9DB0-E4A310697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0172"/>
            <a:ext cx="9144000" cy="2387600"/>
          </a:xfrm>
        </p:spPr>
        <p:txBody>
          <a:bodyPr/>
          <a:lstStyle/>
          <a:p>
            <a:pPr algn="l"/>
            <a:r>
              <a:rPr lang="de-DE" sz="4000" dirty="0"/>
              <a:t>Unser Ziel:</a:t>
            </a:r>
            <a:br>
              <a:rPr lang="de-DE" dirty="0"/>
            </a:br>
            <a:r>
              <a:rPr lang="de-DE" dirty="0"/>
              <a:t>Die </a:t>
            </a:r>
            <a:r>
              <a:rPr lang="de-DE" b="1" dirty="0">
                <a:solidFill>
                  <a:schemeClr val="accent4"/>
                </a:solidFill>
              </a:rPr>
              <a:t>bestmögliche</a:t>
            </a:r>
            <a:r>
              <a:rPr lang="de-DE" dirty="0"/>
              <a:t> Webseite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05FCAB-7C60-D94D-99F7-7DA246876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9847"/>
            <a:ext cx="9144000" cy="1655762"/>
          </a:xfrm>
        </p:spPr>
        <p:txBody>
          <a:bodyPr/>
          <a:lstStyle/>
          <a:p>
            <a:pPr algn="l"/>
            <a:r>
              <a:rPr lang="de-DE" dirty="0"/>
              <a:t>Angepasst an alle Eventualitäten.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074F87-D3EA-6F44-B5FF-33B6D67E3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FEB30-52E2-9D4A-9D2B-E25650258301}" type="datetime1">
              <a:rPr lang="de-DE" smtClean="0"/>
              <a:t>09.12.19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CD2430-56A0-2D4D-9604-F57785C1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9A863-D152-CC4D-96ED-AC1493D0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3856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EACE7A-9319-6941-8B18-0977942E7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F237D4-80CB-434D-8CCB-52DF40BD73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BE589C-C6BC-5241-9490-FBB08E15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787400"/>
            <a:ext cx="12192000" cy="52832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D3FCCC-745C-A140-B58E-F4DAD2DD8541}"/>
              </a:ext>
            </a:extLst>
          </p:cNvPr>
          <p:cNvSpPr txBox="1"/>
          <p:nvPr/>
        </p:nvSpPr>
        <p:spPr>
          <a:xfrm>
            <a:off x="7083706" y="1122363"/>
            <a:ext cx="3346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accent4"/>
                </a:solidFill>
              </a:rPr>
              <a:t>… Tagsüber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FF3B7-1F52-B44D-AD7D-E59C5C46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2EE9-779B-754C-B78D-FD13DED9C2E0}" type="datetime1">
              <a:rPr lang="de-DE" smtClean="0"/>
              <a:t>09.12.19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968C21-1E53-8B44-87C8-BFE4D1F5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D33882-3BD7-864C-8AFE-D0522E06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47865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9BFC67A-E68F-A14C-A569-BAFF773C24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787400"/>
            <a:ext cx="12192000" cy="52832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374EAD5-8FB3-3C40-B7C1-3FD675426163}"/>
              </a:ext>
            </a:extLst>
          </p:cNvPr>
          <p:cNvSpPr txBox="1"/>
          <p:nvPr/>
        </p:nvSpPr>
        <p:spPr>
          <a:xfrm>
            <a:off x="7083706" y="1122363"/>
            <a:ext cx="4001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chemeClr val="accent4"/>
                </a:solidFill>
              </a:rPr>
              <a:t>… und Nachts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F9ACF-474D-8245-959C-AEEB6115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D461A-F72C-974F-88D4-11C9D4F5FF0E}" type="datetime1">
              <a:rPr lang="de-DE" smtClean="0"/>
              <a:t>09.12.19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019CA6-CF65-CD40-8F62-0C094615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6BB8E9-B361-6943-8C26-26FF2956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11870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EACE7A-9319-6941-8B18-0977942E7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F237D4-80CB-434D-8CCB-52DF40BD73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AF626BA-A038-1848-B108-548E907E3E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787400"/>
            <a:ext cx="12192000" cy="52832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374EAD5-8FB3-3C40-B7C1-3FD675426163}"/>
              </a:ext>
            </a:extLst>
          </p:cNvPr>
          <p:cNvSpPr txBox="1"/>
          <p:nvPr/>
        </p:nvSpPr>
        <p:spPr>
          <a:xfrm>
            <a:off x="6956381" y="1122363"/>
            <a:ext cx="4802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accent4"/>
                </a:solidFill>
              </a:rPr>
              <a:t>… auf jedem Gerät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12BABA-2F3E-1A47-8C5C-D8860406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C5B-D311-9945-88DA-26635AEE8AE4}" type="datetime1">
              <a:rPr lang="de-DE" smtClean="0"/>
              <a:t>09.12.19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FB8FC4-F74C-CF46-B332-D85049C9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89E33D-F847-E04B-9263-363CCE15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73908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8D3FCCC-745C-A140-B58E-F4DAD2DD8541}"/>
              </a:ext>
            </a:extLst>
          </p:cNvPr>
          <p:cNvSpPr txBox="1"/>
          <p:nvPr/>
        </p:nvSpPr>
        <p:spPr>
          <a:xfrm>
            <a:off x="6997700" y="3013501"/>
            <a:ext cx="4430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accent4"/>
                </a:solidFill>
              </a:rPr>
              <a:t>…in sozialen Medien</a:t>
            </a:r>
          </a:p>
        </p:txBody>
      </p:sp>
      <p:pic>
        <p:nvPicPr>
          <p:cNvPr id="6" name="Grafik 5" descr="Ein Bild, das Screenshot, Mann enthält.&#10;&#10;Automatisch generierte Beschreibung">
            <a:extLst>
              <a:ext uri="{FF2B5EF4-FFF2-40B4-BE49-F238E27FC236}">
                <a16:creationId xmlns:a16="http://schemas.microsoft.com/office/drawing/2014/main" id="{868801F8-6A68-6545-AB78-9A0BBA23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300"/>
            <a:ext cx="6997700" cy="561340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355F93-098E-F642-999F-F96385BE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815E-9639-A34A-9136-5BC14AEFF1C0}" type="datetime1">
              <a:rPr lang="de-DE" smtClean="0"/>
              <a:t>09.12.19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AAC8AF-A917-5A4E-BEA3-955CF5F1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8D5C7B-01E0-C64D-A34A-384E8CED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75383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8D3FCCC-745C-A140-B58E-F4DAD2DD8541}"/>
              </a:ext>
            </a:extLst>
          </p:cNvPr>
          <p:cNvSpPr txBox="1"/>
          <p:nvPr/>
        </p:nvSpPr>
        <p:spPr>
          <a:xfrm>
            <a:off x="6997700" y="3013501"/>
            <a:ext cx="4815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accent4"/>
                </a:solidFill>
              </a:rPr>
              <a:t>…optimiert für Google</a:t>
            </a: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200F006-E6E6-FA43-AA85-7A375ABC4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1" t="11140" r="27612" b="73797"/>
          <a:stretch/>
        </p:blipFill>
        <p:spPr>
          <a:xfrm>
            <a:off x="910542" y="2395959"/>
            <a:ext cx="5185458" cy="1033041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2991197-2EAA-8740-BC2C-110935C72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1" t="29676" r="27612" b="63207"/>
          <a:stretch/>
        </p:blipFill>
        <p:spPr>
          <a:xfrm>
            <a:off x="910542" y="3721387"/>
            <a:ext cx="5185458" cy="488065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3798EC-CFBD-A342-AA03-DFA0C593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3000-B2CD-604B-98D3-3E4343108C3E}" type="datetime1">
              <a:rPr lang="de-DE" smtClean="0"/>
              <a:t>09.12.19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2C8988-818C-374C-B3A2-EC5A9F59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9163F4-A7FB-DD49-9DB6-3076F5F61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36044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601C571-9638-5445-AC53-1282E46B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0"/>
            <a:ext cx="4854864" cy="34290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280685B-991B-FC4E-AC92-3EA70A722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25" y="1326977"/>
            <a:ext cx="10711317" cy="2852737"/>
          </a:xfrm>
        </p:spPr>
        <p:txBody>
          <a:bodyPr>
            <a:normAutofit/>
          </a:bodyPr>
          <a:lstStyle/>
          <a:p>
            <a:pPr algn="ctr"/>
            <a:br>
              <a:rPr lang="de-DE" sz="2000"/>
            </a:br>
            <a:r>
              <a:rPr lang="de-DE" sz="5400"/>
              <a:t>Made with ❤️ in Heidenheim</a:t>
            </a:r>
            <a:endParaRPr lang="de-DE" sz="6600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1E8A55C2-CE6B-114D-A55B-34E4DCDF5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r"/>
            <a:r>
              <a:rPr lang="de-DE"/>
              <a:t>http://www.</a:t>
            </a:r>
            <a:r>
              <a:rPr lang="de-DE" sz="4000">
                <a:solidFill>
                  <a:schemeClr val="accent4"/>
                </a:solidFill>
              </a:rPr>
              <a:t>1</a:t>
            </a:r>
            <a:r>
              <a:rPr lang="de-DE"/>
              <a:t>.projekt.dhwb-heidenheim.de </a:t>
            </a:r>
          </a:p>
          <a:p>
            <a:pPr algn="r"/>
            <a:r>
              <a:rPr lang="de-DE"/>
              <a:t>… die Nummer </a:t>
            </a:r>
            <a:r>
              <a:rPr lang="de-DE">
                <a:solidFill>
                  <a:schemeClr val="accent4"/>
                </a:solidFill>
              </a:rPr>
              <a:t>1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946859-5653-DE4D-94D9-6CBA0558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AFA4AF-D953-3A4E-AFAB-5C991ECEEE3B}" type="datetime1">
              <a:rPr lang="de-DE" smtClean="0"/>
              <a:t>09.12.19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8A3E84B-9394-BB41-9822-29DC442F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E46737-68C0-4448-A432-17CC4696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661193B-0E8A-FD40-A301-D095F8F2C714}" type="slidenum">
              <a:rPr lang="de-DE" smtClean="0"/>
              <a:t>18</a:t>
            </a:fld>
            <a:endParaRPr lang="de-DE"/>
          </a:p>
        </p:txBody>
      </p:sp>
      <p:pic>
        <p:nvPicPr>
          <p:cNvPr id="9" name="Grafik 8" descr="Ein Bild, das Text, schwarz enthält.&#10;&#10;Automatisch generierte Beschreibung">
            <a:extLst>
              <a:ext uri="{FF2B5EF4-FFF2-40B4-BE49-F238E27FC236}">
                <a16:creationId xmlns:a16="http://schemas.microsoft.com/office/drawing/2014/main" id="{233BCB18-35BD-D344-98CC-454A19B2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14" y="108170"/>
            <a:ext cx="3096792" cy="30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3441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0B10F4-FA05-A342-A841-7079E699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116D2B-908E-F44A-8525-5CD5B78FC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F7F452-ADD3-E341-9458-5D15A0AE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9B0A-1A1E-F849-9612-EF612AC5B77B}" type="datetime1">
              <a:rPr lang="de-DE" smtClean="0"/>
              <a:t>09.12.19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3FAC3A-737E-7D48-A17A-1C9DFACA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72EE72-7928-DB40-B085-37013164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21177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0BF028BF-0A31-6A4F-85A4-B85F78280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1324195"/>
              </p:ext>
            </p:extLst>
          </p:nvPr>
        </p:nvGraphicFramePr>
        <p:xfrm>
          <a:off x="1819368" y="621793"/>
          <a:ext cx="8553264" cy="5849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9D4212B-BF0D-9849-9D62-D5010D29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FC6B9-D75C-D94D-B566-AFA92E286509}" type="datetime1">
              <a:rPr lang="de-DE" smtClean="0"/>
              <a:t>09.12.19</a:t>
            </a:fld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CDCE7F60-8AFB-4043-9FBD-7D151867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D897E2F-9D0B-0041-B00B-864CC76A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5405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0B10F4-FA05-A342-A841-7079E699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Zusammenarbeit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116D2B-908E-F44A-8525-5CD5B78FC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D36DFFE-17EE-0D43-AAC0-60EA721E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057A-842A-C24E-B826-95C8AAF668A6}" type="datetime1">
              <a:rPr lang="de-DE" smtClean="0"/>
              <a:t>09.12.19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BAEB3FC-4569-2E47-9C01-3E712BC5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185A9D-95E7-7641-AD5B-354CBC28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3555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57356-52AC-B84F-9DB0-E4A310697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l"/>
            <a:r>
              <a:rPr lang="de-DE" sz="4000" dirty="0"/>
              <a:t>Unser Ziel:</a:t>
            </a:r>
            <a:br>
              <a:rPr lang="de-DE" dirty="0"/>
            </a:br>
            <a:r>
              <a:rPr lang="de-DE" dirty="0"/>
              <a:t>Ein </a:t>
            </a:r>
            <a:r>
              <a:rPr lang="de-DE" b="1" dirty="0">
                <a:solidFill>
                  <a:schemeClr val="accent4"/>
                </a:solidFill>
              </a:rPr>
              <a:t>konsistentes</a:t>
            </a:r>
            <a:r>
              <a:rPr lang="de-DE" dirty="0"/>
              <a:t>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074F87-D3EA-6F44-B5FF-33B6D67E3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FEB30-52E2-9D4A-9D2B-E25650258301}" type="datetime1">
              <a:rPr lang="de-DE" smtClean="0"/>
              <a:t>09.12.19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CD2430-56A0-2D4D-9604-F57785C1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9A863-D152-CC4D-96ED-AC1493D0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38768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57356-52AC-B84F-9DB0-E4A310697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8480079" cy="2387600"/>
          </a:xfrm>
        </p:spPr>
        <p:txBody>
          <a:bodyPr/>
          <a:lstStyle/>
          <a:p>
            <a:pPr algn="l"/>
            <a:r>
              <a:rPr lang="de-DE" sz="4000" dirty="0"/>
              <a:t>Unser Ziel:</a:t>
            </a:r>
            <a:br>
              <a:rPr lang="de-DE" dirty="0"/>
            </a:br>
            <a:r>
              <a:rPr lang="de-DE" dirty="0"/>
              <a:t>Ein </a:t>
            </a:r>
            <a:r>
              <a:rPr lang="de-DE" b="1" dirty="0">
                <a:solidFill>
                  <a:schemeClr val="accent4"/>
                </a:solidFill>
              </a:rPr>
              <a:t>starker</a:t>
            </a:r>
            <a:r>
              <a:rPr lang="de-DE" dirty="0"/>
              <a:t> Wiedererkennungswert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074F87-D3EA-6F44-B5FF-33B6D67E3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FEB30-52E2-9D4A-9D2B-E25650258301}" type="datetime1">
              <a:rPr lang="de-DE" smtClean="0"/>
              <a:t>09.12.19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CD2430-56A0-2D4D-9604-F57785C1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9A863-D152-CC4D-96ED-AC1493D0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6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D4FBD4-DDA9-BE42-B1E9-0ED541087DE8}"/>
              </a:ext>
            </a:extLst>
          </p:cNvPr>
          <p:cNvSpPr/>
          <p:nvPr/>
        </p:nvSpPr>
        <p:spPr>
          <a:xfrm>
            <a:off x="9101750" y="2235200"/>
            <a:ext cx="1804657" cy="5794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BBE9F8A-F419-5848-85A7-15729AB7E770}"/>
              </a:ext>
            </a:extLst>
          </p:cNvPr>
          <p:cNvSpPr/>
          <p:nvPr/>
        </p:nvSpPr>
        <p:spPr>
          <a:xfrm>
            <a:off x="9101749" y="3101975"/>
            <a:ext cx="1804657" cy="5794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493C4AF-0C30-9545-A8CF-5C999DCA5CD2}"/>
              </a:ext>
            </a:extLst>
          </p:cNvPr>
          <p:cNvSpPr/>
          <p:nvPr/>
        </p:nvSpPr>
        <p:spPr>
          <a:xfrm>
            <a:off x="9101749" y="3968750"/>
            <a:ext cx="1804657" cy="5794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20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68F1292-D912-5E43-B519-8677A572F2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1100" y="376889"/>
            <a:ext cx="5420674" cy="6104221"/>
          </a:xfrm>
        </p:spPr>
      </p:pic>
      <p:pic>
        <p:nvPicPr>
          <p:cNvPr id="10" name="Inhaltsplatzhalter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518709A-E9DB-844F-BDC8-17A85F4474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28669" y="614716"/>
            <a:ext cx="3116140" cy="5628568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A41BD4-A53F-8943-8DAE-66FE4D63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458F-A488-D347-B5D9-28156FF58B7B}" type="datetime1">
              <a:rPr lang="de-DE" smtClean="0"/>
              <a:t>09.12.19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EA934C-99B5-4944-B5F9-EFFEECFA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80AFA2-BD6D-1B49-90C4-0E50F4BA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33165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5338F-47F7-C246-B245-2EF43535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Designelemente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C47134-2C55-2449-8664-5C848FF2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5B3D-6BDC-7F4A-9D92-F6C200CBA142}" type="datetime1">
              <a:rPr lang="de-DE" smtClean="0"/>
              <a:t>09.12.19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4739CF-24D9-DA4E-B261-80FD90C8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C16BE7-FF96-4F48-BDAA-97FFFD7D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8</a:t>
            </a:fld>
            <a:endParaRPr lang="de-DE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E279A5E1-0118-2E48-B489-04681E777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2799727"/>
            <a:ext cx="10068368" cy="629273"/>
          </a:xfrm>
        </p:spPr>
      </p:pic>
      <p:pic>
        <p:nvPicPr>
          <p:cNvPr id="19" name="Inhaltsplatzhalter 16">
            <a:extLst>
              <a:ext uri="{FF2B5EF4-FFF2-40B4-BE49-F238E27FC236}">
                <a16:creationId xmlns:a16="http://schemas.microsoft.com/office/drawing/2014/main" id="{4C92FA74-7F26-FB40-A4FD-4CA9BED50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199" y="4977967"/>
            <a:ext cx="10068368" cy="1036801"/>
          </a:xfrm>
        </p:spPr>
      </p:pic>
    </p:spTree>
    <p:extLst>
      <p:ext uri="{BB962C8B-B14F-4D97-AF65-F5344CB8AC3E}">
        <p14:creationId xmlns:p14="http://schemas.microsoft.com/office/powerpoint/2010/main" val="237519534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5338F-47F7-C246-B245-2EF43535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Designelemente</a:t>
            </a:r>
          </a:p>
        </p:txBody>
      </p:sp>
      <p:pic>
        <p:nvPicPr>
          <p:cNvPr id="9" name="Inhaltsplatzhalter 8" descr="Ein Bild, das Foto, verschieden enthält.&#10;&#10;Automatisch generierte Beschreibung">
            <a:extLst>
              <a:ext uri="{FF2B5EF4-FFF2-40B4-BE49-F238E27FC236}">
                <a16:creationId xmlns:a16="http://schemas.microsoft.com/office/drawing/2014/main" id="{48B4E2B3-A210-EC4D-960A-3EF5922166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70427"/>
            <a:ext cx="5181600" cy="2861733"/>
          </a:xfrm>
        </p:spPr>
      </p:pic>
      <p:pic>
        <p:nvPicPr>
          <p:cNvPr id="11" name="Inhaltsplatzhalter 10" descr="Ein Bild, das Foto, verschieden, verschiedene, viele enthält.&#10;&#10;Automatisch generierte Beschreibung">
            <a:extLst>
              <a:ext uri="{FF2B5EF4-FFF2-40B4-BE49-F238E27FC236}">
                <a16:creationId xmlns:a16="http://schemas.microsoft.com/office/drawing/2014/main" id="{D227FC1E-4AE3-0346-A690-DE251FE068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76564"/>
            <a:ext cx="5181600" cy="4249460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C47134-2C55-2449-8664-5C848FF2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5B3D-6BDC-7F4A-9D92-F6C200CBA142}" type="datetime1">
              <a:rPr lang="de-DE" smtClean="0"/>
              <a:t>09.12.19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4739CF-24D9-DA4E-B261-80FD90C8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 A Team | Salesdeck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C16BE7-FF96-4F48-BDAA-97FFFD7D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193B-0E8A-FD40-A301-D095F8F2C71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12481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Macintosh PowerPoint</Application>
  <PresentationFormat>Breitbild</PresentationFormat>
  <Paragraphs>83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Projektpräsentation: The A-Team</vt:lpstr>
      <vt:lpstr>Projektmanagement</vt:lpstr>
      <vt:lpstr>PowerPoint-Präsentation</vt:lpstr>
      <vt:lpstr>Zusammenarbeit</vt:lpstr>
      <vt:lpstr>Unser Ziel: Ein konsistentes Design</vt:lpstr>
      <vt:lpstr>Unser Ziel: Ein starker Wiedererkennungswert</vt:lpstr>
      <vt:lpstr>PowerPoint-Präsentation</vt:lpstr>
      <vt:lpstr>Designelemente</vt:lpstr>
      <vt:lpstr>Designelemente</vt:lpstr>
      <vt:lpstr>Designelemente</vt:lpstr>
      <vt:lpstr>Designelemente</vt:lpstr>
      <vt:lpstr>Unser Ziel: Die bestmögliche Webseite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Made with ❤️ in Heidenheim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Tomas Kostadinov</dc:creator>
  <cp:lastModifiedBy>Tomas Kostadinov</cp:lastModifiedBy>
  <cp:revision>21</cp:revision>
  <dcterms:created xsi:type="dcterms:W3CDTF">2019-12-08T13:35:11Z</dcterms:created>
  <dcterms:modified xsi:type="dcterms:W3CDTF">2019-12-09T13:51:00Z</dcterms:modified>
</cp:coreProperties>
</file>